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260" r:id="rId7"/>
    <p:sldId id="293" r:id="rId8"/>
    <p:sldId id="297" r:id="rId9"/>
    <p:sldId id="337" r:id="rId10"/>
    <p:sldId id="338" r:id="rId11"/>
    <p:sldId id="339" r:id="rId12"/>
    <p:sldId id="340" r:id="rId13"/>
    <p:sldId id="341" r:id="rId14"/>
    <p:sldId id="302" r:id="rId15"/>
    <p:sldId id="265" r:id="rId16"/>
    <p:sldId id="303" r:id="rId17"/>
    <p:sldId id="312" r:id="rId18"/>
    <p:sldId id="313" r:id="rId19"/>
    <p:sldId id="336" r:id="rId20"/>
    <p:sldId id="330" r:id="rId21"/>
    <p:sldId id="331" r:id="rId22"/>
    <p:sldId id="314" r:id="rId23"/>
    <p:sldId id="329" r:id="rId24"/>
    <p:sldId id="315" r:id="rId25"/>
    <p:sldId id="305" r:id="rId26"/>
    <p:sldId id="316" r:id="rId27"/>
    <p:sldId id="333" r:id="rId28"/>
    <p:sldId id="334" r:id="rId29"/>
    <p:sldId id="317" r:id="rId30"/>
    <p:sldId id="311" r:id="rId31"/>
    <p:sldId id="306" r:id="rId32"/>
    <p:sldId id="318" r:id="rId33"/>
    <p:sldId id="319" r:id="rId34"/>
    <p:sldId id="320" r:id="rId35"/>
    <p:sldId id="321" r:id="rId36"/>
    <p:sldId id="307" r:id="rId37"/>
    <p:sldId id="264" r:id="rId38"/>
    <p:sldId id="322" r:id="rId39"/>
    <p:sldId id="323" r:id="rId40"/>
    <p:sldId id="324" r:id="rId41"/>
    <p:sldId id="332" r:id="rId42"/>
    <p:sldId id="335" r:id="rId43"/>
    <p:sldId id="308" r:id="rId44"/>
    <p:sldId id="309" r:id="rId45"/>
    <p:sldId id="289" r:id="rId46"/>
    <p:sldId id="327" r:id="rId47"/>
    <p:sldId id="32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  <a:srgbClr val="FFB7B7"/>
    <a:srgbClr val="AAEEFC"/>
    <a:srgbClr val="C3F3FD"/>
    <a:srgbClr val="FFFFFF"/>
    <a:srgbClr val="FFFABD"/>
    <a:srgbClr val="FFFA97"/>
    <a:srgbClr val="CDF89A"/>
    <a:srgbClr val="D2FB9B"/>
    <a:srgbClr val="D7F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fif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59C7B9-1C68-4E03-8247-9C347235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04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D2F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65E48B-9D66-475D-B6D0-B2F569B5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4203"/>
              </p:ext>
            </p:extLst>
          </p:nvPr>
        </p:nvGraphicFramePr>
        <p:xfrm>
          <a:off x="215153" y="1678516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1AD9C50-1DE7-45B2-A8A9-DC59FA4CF9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40" y="2868196"/>
            <a:ext cx="2225040" cy="22250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BE0444-FACB-43A0-8310-2C71059BD400}"/>
              </a:ext>
            </a:extLst>
          </p:cNvPr>
          <p:cNvSpPr/>
          <p:nvPr/>
        </p:nvSpPr>
        <p:spPr>
          <a:xfrm>
            <a:off x="9782574" y="2085370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D3CE00-CAE9-49E5-BE8B-FCDED1A7855E}"/>
              </a:ext>
            </a:extLst>
          </p:cNvPr>
          <p:cNvSpPr/>
          <p:nvPr/>
        </p:nvSpPr>
        <p:spPr>
          <a:xfrm>
            <a:off x="10393385" y="2191902"/>
            <a:ext cx="712140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68CC721-6B60-401B-A6B6-C8CAD05A43AF}"/>
              </a:ext>
            </a:extLst>
          </p:cNvPr>
          <p:cNvSpPr/>
          <p:nvPr/>
        </p:nvSpPr>
        <p:spPr>
          <a:xfrm>
            <a:off x="10393385" y="2191902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99EE5E1-5CE2-4B2C-81B1-7FA7E77783FC}"/>
              </a:ext>
            </a:extLst>
          </p:cNvPr>
          <p:cNvSpPr/>
          <p:nvPr/>
        </p:nvSpPr>
        <p:spPr>
          <a:xfrm>
            <a:off x="10393385" y="2471727"/>
            <a:ext cx="106209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C8245D-8620-4312-85AA-EBDA60CA094C}"/>
              </a:ext>
            </a:extLst>
          </p:cNvPr>
          <p:cNvSpPr/>
          <p:nvPr/>
        </p:nvSpPr>
        <p:spPr>
          <a:xfrm>
            <a:off x="10393385" y="2471727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9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1FE84D-720E-47D7-8B4C-97328E401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1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FFF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5352F0C-A716-4751-AC20-AE7F8A84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61062"/>
              </p:ext>
            </p:extLst>
          </p:nvPr>
        </p:nvGraphicFramePr>
        <p:xfrm>
          <a:off x="218614" y="1685115"/>
          <a:ext cx="5347050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85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A6919061-9EF5-44F6-A7B0-27ECF0298C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25" y="3645495"/>
            <a:ext cx="1711137" cy="140124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E6F4813-376D-45CC-8AFD-F14167700972}"/>
              </a:ext>
            </a:extLst>
          </p:cNvPr>
          <p:cNvSpPr/>
          <p:nvPr/>
        </p:nvSpPr>
        <p:spPr>
          <a:xfrm>
            <a:off x="9489612" y="330874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64C2851-B876-470C-9F64-B8F6ABA3B0D3}"/>
              </a:ext>
            </a:extLst>
          </p:cNvPr>
          <p:cNvSpPr/>
          <p:nvPr/>
        </p:nvSpPr>
        <p:spPr>
          <a:xfrm>
            <a:off x="10100423" y="341527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5E2200-F6CF-469F-9BFD-1E5B33A24A29}"/>
              </a:ext>
            </a:extLst>
          </p:cNvPr>
          <p:cNvSpPr/>
          <p:nvPr/>
        </p:nvSpPr>
        <p:spPr>
          <a:xfrm>
            <a:off x="10100423" y="341527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CA1DDE-0338-466A-ACF0-41D5A1CB41A1}"/>
              </a:ext>
            </a:extLst>
          </p:cNvPr>
          <p:cNvSpPr/>
          <p:nvPr/>
        </p:nvSpPr>
        <p:spPr>
          <a:xfrm>
            <a:off x="10100423" y="3695099"/>
            <a:ext cx="89276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5D03EC8-085F-4203-81BE-E1093B2D0E30}"/>
              </a:ext>
            </a:extLst>
          </p:cNvPr>
          <p:cNvSpPr/>
          <p:nvPr/>
        </p:nvSpPr>
        <p:spPr>
          <a:xfrm>
            <a:off x="10100423" y="369509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57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673E18-40B4-4E87-B22E-532B1BC5F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8B17912-9B7C-4702-A2E0-16E465638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94244"/>
              </p:ext>
            </p:extLst>
          </p:nvPr>
        </p:nvGraphicFramePr>
        <p:xfrm>
          <a:off x="202726" y="168511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D9E299-CDD5-4D1F-976C-C37B650166E9}"/>
              </a:ext>
            </a:extLst>
          </p:cNvPr>
          <p:cNvSpPr/>
          <p:nvPr/>
        </p:nvSpPr>
        <p:spPr>
          <a:xfrm>
            <a:off x="9755943" y="3218896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D671E81-2E15-4A79-A6DE-6C0A760FDB4C}"/>
              </a:ext>
            </a:extLst>
          </p:cNvPr>
          <p:cNvSpPr/>
          <p:nvPr/>
        </p:nvSpPr>
        <p:spPr>
          <a:xfrm>
            <a:off x="10366754" y="3325428"/>
            <a:ext cx="99436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7FABE14-F8ED-43C8-8886-303D12CC6D0A}"/>
              </a:ext>
            </a:extLst>
          </p:cNvPr>
          <p:cNvSpPr/>
          <p:nvPr/>
        </p:nvSpPr>
        <p:spPr>
          <a:xfrm>
            <a:off x="10366754" y="3325428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EC0150A-DBED-42F8-B16C-6FA64D16E251}"/>
              </a:ext>
            </a:extLst>
          </p:cNvPr>
          <p:cNvSpPr/>
          <p:nvPr/>
        </p:nvSpPr>
        <p:spPr>
          <a:xfrm>
            <a:off x="10366754" y="3605253"/>
            <a:ext cx="82502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C427BD7-7CF9-4568-B192-32F02085FA4A}"/>
              </a:ext>
            </a:extLst>
          </p:cNvPr>
          <p:cNvSpPr/>
          <p:nvPr/>
        </p:nvSpPr>
        <p:spPr>
          <a:xfrm>
            <a:off x="10366754" y="3605253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0784B1-E756-4D8B-9971-9778CAE89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49" y="0"/>
            <a:ext cx="9144000" cy="6858000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F695281-D9CA-4C20-91E1-783EFC8E7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446905"/>
              </p:ext>
            </p:extLst>
          </p:nvPr>
        </p:nvGraphicFramePr>
        <p:xfrm>
          <a:off x="202726" y="1685115"/>
          <a:ext cx="5378825" cy="42554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5D28A59-9C30-44F5-958A-54C13B84DE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25" y="2898684"/>
            <a:ext cx="2179320" cy="217932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5D51A7-E1DC-4F25-B5BA-0B091AD012CB}"/>
              </a:ext>
            </a:extLst>
          </p:cNvPr>
          <p:cNvSpPr/>
          <p:nvPr/>
        </p:nvSpPr>
        <p:spPr>
          <a:xfrm>
            <a:off x="8749911" y="52358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3A2810-809F-4CD9-A2BE-FAA079781E26}"/>
              </a:ext>
            </a:extLst>
          </p:cNvPr>
          <p:cNvSpPr/>
          <p:nvPr/>
        </p:nvSpPr>
        <p:spPr>
          <a:xfrm>
            <a:off x="9360722" y="63011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08B7A7-3D81-4876-8569-5057C249ABA8}"/>
              </a:ext>
            </a:extLst>
          </p:cNvPr>
          <p:cNvSpPr/>
          <p:nvPr/>
        </p:nvSpPr>
        <p:spPr>
          <a:xfrm>
            <a:off x="9360722" y="63011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F09430-D9F8-4903-9A27-68C767713818}"/>
              </a:ext>
            </a:extLst>
          </p:cNvPr>
          <p:cNvSpPr/>
          <p:nvPr/>
        </p:nvSpPr>
        <p:spPr>
          <a:xfrm>
            <a:off x="9360722" y="90993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46E6F63-1201-4942-B71F-F65331788242}"/>
              </a:ext>
            </a:extLst>
          </p:cNvPr>
          <p:cNvSpPr/>
          <p:nvPr/>
        </p:nvSpPr>
        <p:spPr>
          <a:xfrm>
            <a:off x="9360722" y="90993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5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8" y="427226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63" y="1467634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45" y="473480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4438835" y="2271963"/>
            <a:ext cx="261891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4365623" y="1871853"/>
            <a:ext cx="1779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추가 기획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76507C-0790-499E-AEE2-4F043A674ABA}"/>
              </a:ext>
            </a:extLst>
          </p:cNvPr>
          <p:cNvSpPr/>
          <p:nvPr/>
        </p:nvSpPr>
        <p:spPr>
          <a:xfrm>
            <a:off x="7954392" y="1799564"/>
            <a:ext cx="3959441" cy="39531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670984" y="3195677"/>
            <a:ext cx="1283408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1799564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80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마법을 다시 선정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마법 진을 그리게 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그려진 마법을 장착하게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200" b="1" kern="100" dirty="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변경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좌우를 이용하여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변경할 수 있도록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0" y="3123335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3" y="2957573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398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Y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모드를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모드는 타겟 추적 모드와 공격 대응 모드가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속성을 바꾼다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트리거를 누른 상태로 컨트롤러를 왼쪽 또는 오른쪽으로 이동 시킬 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인덱스에 따른 속성을 변경 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9FD6C-F640-4FFF-808A-88978CACD64B}"/>
              </a:ext>
            </a:extLst>
          </p:cNvPr>
          <p:cNvSpPr/>
          <p:nvPr/>
        </p:nvSpPr>
        <p:spPr>
          <a:xfrm>
            <a:off x="4737023" y="4097763"/>
            <a:ext cx="6477537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B3869-19B9-4A16-9C25-8BFBDF7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2" y="4698438"/>
            <a:ext cx="3451967" cy="199411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9B4336-5359-44D7-92A7-B1C65654566A}"/>
              </a:ext>
            </a:extLst>
          </p:cNvPr>
          <p:cNvSpPr/>
          <p:nvPr/>
        </p:nvSpPr>
        <p:spPr>
          <a:xfrm>
            <a:off x="4758441" y="1349819"/>
            <a:ext cx="6456120" cy="26661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877547-40BA-4E10-AF5A-F3EC97EDE548}"/>
              </a:ext>
            </a:extLst>
          </p:cNvPr>
          <p:cNvCxnSpPr>
            <a:stCxn id="33" idx="2"/>
            <a:endCxn id="52" idx="0"/>
          </p:cNvCxnSpPr>
          <p:nvPr/>
        </p:nvCxnSpPr>
        <p:spPr>
          <a:xfrm>
            <a:off x="9983312" y="2196846"/>
            <a:ext cx="0" cy="10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49" y="1462123"/>
            <a:ext cx="3726485" cy="2484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9"/>
          <a:stretch/>
        </p:blipFill>
        <p:spPr>
          <a:xfrm>
            <a:off x="4817838" y="4698438"/>
            <a:ext cx="2884394" cy="19941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4A772-2637-4B1B-B461-35271BA0236E}"/>
              </a:ext>
            </a:extLst>
          </p:cNvPr>
          <p:cNvSpPr/>
          <p:nvPr/>
        </p:nvSpPr>
        <p:spPr>
          <a:xfrm>
            <a:off x="9215022" y="1647085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마법진</a:t>
            </a:r>
            <a:r>
              <a:rPr lang="ko-KR" altLang="en-US" sz="1400" dirty="0">
                <a:solidFill>
                  <a:schemeClr val="tx1"/>
                </a:solidFill>
              </a:rPr>
              <a:t> 형성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3788ED-819A-4879-ABA0-9917E37DBBFB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2144762" y="1921967"/>
            <a:ext cx="12700" cy="2742083"/>
          </a:xfrm>
          <a:prstGeom prst="bent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BB237D-2B77-42FC-8697-32B839864D07}"/>
              </a:ext>
            </a:extLst>
          </p:cNvPr>
          <p:cNvSpPr/>
          <p:nvPr/>
        </p:nvSpPr>
        <p:spPr>
          <a:xfrm>
            <a:off x="6312621" y="4187756"/>
            <a:ext cx="3349319" cy="546866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속성의 모션에 따라 저장된 마법 발동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F1209A-01DB-40B5-8E47-4B799B596E1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667776" y="2239893"/>
            <a:ext cx="0" cy="21062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ECEE5-6F75-45F0-9753-DFFF185AF74D}"/>
              </a:ext>
            </a:extLst>
          </p:cNvPr>
          <p:cNvSpPr/>
          <p:nvPr/>
        </p:nvSpPr>
        <p:spPr>
          <a:xfrm>
            <a:off x="641385" y="2842834"/>
            <a:ext cx="1479610" cy="63585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D5EE04-0868-4E93-BCE8-BCD13567702F}"/>
              </a:ext>
            </a:extLst>
          </p:cNvPr>
          <p:cNvSpPr/>
          <p:nvPr/>
        </p:nvSpPr>
        <p:spPr>
          <a:xfrm>
            <a:off x="9215022" y="2438156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 문양 등장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60421B-44A6-441B-AF6B-028FA386FA76}"/>
              </a:ext>
            </a:extLst>
          </p:cNvPr>
          <p:cNvSpPr/>
          <p:nvPr/>
        </p:nvSpPr>
        <p:spPr>
          <a:xfrm>
            <a:off x="9215022" y="3229227"/>
            <a:ext cx="1536580" cy="549761"/>
          </a:xfrm>
          <a:prstGeom prst="rect">
            <a:avLst/>
          </a:prstGeom>
          <a:solidFill>
            <a:schemeClr val="bg1"/>
          </a:solidFill>
          <a:ln w="38100"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마법 저장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6AE56B-3F23-4C82-89BB-8DB4DD96F175}"/>
              </a:ext>
            </a:extLst>
          </p:cNvPr>
          <p:cNvSpPr/>
          <p:nvPr/>
        </p:nvSpPr>
        <p:spPr>
          <a:xfrm>
            <a:off x="2144762" y="1604039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2D171B-CD0D-4E2C-84B9-50E3356B5E4F}"/>
              </a:ext>
            </a:extLst>
          </p:cNvPr>
          <p:cNvSpPr/>
          <p:nvPr/>
        </p:nvSpPr>
        <p:spPr>
          <a:xfrm>
            <a:off x="2144762" y="4346122"/>
            <a:ext cx="3046027" cy="63585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 사용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4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2" y="4541775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1539365" y="5570392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40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" y="3071610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7" y="226693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" y="4377323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46F27-B5B8-4F13-9229-06A5E4243B65}"/>
              </a:ext>
            </a:extLst>
          </p:cNvPr>
          <p:cNvGrpSpPr/>
          <p:nvPr/>
        </p:nvGrpSpPr>
        <p:grpSpPr>
          <a:xfrm>
            <a:off x="1539365" y="5116445"/>
            <a:ext cx="1077597" cy="1700034"/>
            <a:chOff x="1539365" y="5116445"/>
            <a:chExt cx="1077597" cy="170003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39365" y="5570392"/>
              <a:ext cx="1077597" cy="12460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3B09A264-14BC-46BE-860A-6AAB26DECA5D}"/>
                </a:ext>
              </a:extLst>
            </p:cNvPr>
            <p:cNvSpPr/>
            <p:nvPr/>
          </p:nvSpPr>
          <p:spPr>
            <a:xfrm>
              <a:off x="1735481" y="5116445"/>
              <a:ext cx="793073" cy="31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target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9ECD2DA3-8CF1-4FBA-8DE9-92B974EAA517}"/>
              </a:ext>
            </a:extLst>
          </p:cNvPr>
          <p:cNvSpPr/>
          <p:nvPr/>
        </p:nvSpPr>
        <p:spPr>
          <a:xfrm flipV="1">
            <a:off x="7105347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8EFE96-348F-42BB-AA63-0C6CD7E68012}"/>
              </a:ext>
            </a:extLst>
          </p:cNvPr>
          <p:cNvSpPr/>
          <p:nvPr/>
        </p:nvSpPr>
        <p:spPr>
          <a:xfrm>
            <a:off x="6763404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C636CA-C197-43EF-A4F8-C6BE031E769B}"/>
              </a:ext>
            </a:extLst>
          </p:cNvPr>
          <p:cNvSpPr/>
          <p:nvPr/>
        </p:nvSpPr>
        <p:spPr>
          <a:xfrm>
            <a:off x="9438804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986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08698 -0.1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19699 L -0.0483 -0.4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40023 L 0.3099 -0.286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4BA908-4354-42BF-9A61-08F07D74C2C8}"/>
              </a:ext>
            </a:extLst>
          </p:cNvPr>
          <p:cNvSpPr/>
          <p:nvPr/>
        </p:nvSpPr>
        <p:spPr>
          <a:xfrm>
            <a:off x="170687" y="1475804"/>
            <a:ext cx="6260019" cy="6260019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" y="4357236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6" y="5463642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6075170" y="5171486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6271286" y="4717539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D0C94D-A73D-4E00-ADAB-05C2ECF4A022}"/>
              </a:ext>
            </a:extLst>
          </p:cNvPr>
          <p:cNvSpPr/>
          <p:nvPr/>
        </p:nvSpPr>
        <p:spPr>
          <a:xfrm>
            <a:off x="514350" y="4177320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373EC39D-D67B-4FF0-BF8D-C7FAE969F222}"/>
              </a:ext>
            </a:extLst>
          </p:cNvPr>
          <p:cNvSpPr/>
          <p:nvPr/>
        </p:nvSpPr>
        <p:spPr>
          <a:xfrm>
            <a:off x="354576" y="3743596"/>
            <a:ext cx="1261036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target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5B328F-1820-4921-8A00-CD52BDD7FC67}"/>
              </a:ext>
            </a:extLst>
          </p:cNvPr>
          <p:cNvCxnSpPr>
            <a:cxnSpLocks/>
          </p:cNvCxnSpPr>
          <p:nvPr/>
        </p:nvCxnSpPr>
        <p:spPr>
          <a:xfrm>
            <a:off x="5729987" y="4876776"/>
            <a:ext cx="1725735" cy="17501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364695-3DAE-42AD-AE9B-56AF88E739E1}"/>
              </a:ext>
            </a:extLst>
          </p:cNvPr>
          <p:cNvCxnSpPr>
            <a:cxnSpLocks/>
          </p:cNvCxnSpPr>
          <p:nvPr/>
        </p:nvCxnSpPr>
        <p:spPr>
          <a:xfrm flipH="1">
            <a:off x="5703697" y="4866895"/>
            <a:ext cx="1692856" cy="1744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0B3EA-40D0-4B58-B67F-3E1A4823D431}"/>
              </a:ext>
            </a:extLst>
          </p:cNvPr>
          <p:cNvSpPr txBox="1"/>
          <p:nvPr/>
        </p:nvSpPr>
        <p:spPr>
          <a:xfrm>
            <a:off x="1741537" y="1985233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선택된 타겟에게 마법이 날아간다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이때 동일 선상에 공격이 날아온다면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대응 모드와 마찬가지로 상쇄된다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</a:p>
          <a:p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에게 마법</a:t>
            </a:r>
            <a:r>
              <a:rPr lang="en-US" altLang="ko-KR" sz="1600" dirty="0"/>
              <a:t>(200)</a:t>
            </a:r>
          </a:p>
          <a:p>
            <a:r>
              <a:rPr lang="ko-KR" altLang="en-US" sz="1600" dirty="0"/>
              <a:t>동일선상에 공격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 -&gt; </a:t>
            </a:r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 추적</a:t>
            </a:r>
            <a:endParaRPr lang="en-US" altLang="ko-KR" sz="1600" dirty="0"/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F420BF08-8230-4541-9964-1546B146EF82}"/>
              </a:ext>
            </a:extLst>
          </p:cNvPr>
          <p:cNvSpPr/>
          <p:nvPr/>
        </p:nvSpPr>
        <p:spPr>
          <a:xfrm flipV="1">
            <a:off x="761601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ACADAA-9FB8-4380-8D62-88B139632A60}"/>
              </a:ext>
            </a:extLst>
          </p:cNvPr>
          <p:cNvSpPr/>
          <p:nvPr/>
        </p:nvSpPr>
        <p:spPr>
          <a:xfrm>
            <a:off x="3449763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A22B83-0097-4BA6-80B5-A9B288373B8B}"/>
              </a:ext>
            </a:extLst>
          </p:cNvPr>
          <p:cNvSpPr/>
          <p:nvPr/>
        </p:nvSpPr>
        <p:spPr>
          <a:xfrm>
            <a:off x="289438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4146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CA51B-6DFB-4201-A173-AAFCC09461EC}"/>
              </a:ext>
            </a:extLst>
          </p:cNvPr>
          <p:cNvSpPr txBox="1"/>
          <p:nvPr/>
        </p:nvSpPr>
        <p:spPr>
          <a:xfrm>
            <a:off x="7190278" y="3371209"/>
            <a:ext cx="42974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캐릭터를 향해 날아오는 공격들에게 마법이 발동하며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상대의 공격을 상쇄시킨다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공격과 충돌 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공격의 레벨에 따라  마법의 공격력이 상쇄되며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공격력이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이하가 될 시 마법은 소멸한다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 </a:t>
            </a:r>
            <a:r>
              <a:rPr lang="en-US" altLang="ko-KR" sz="1600" dirty="0"/>
              <a:t>(90) </a:t>
            </a:r>
            <a:r>
              <a:rPr lang="ko-KR" altLang="en-US" sz="1600" dirty="0"/>
              <a:t> </a:t>
            </a:r>
            <a:r>
              <a:rPr lang="en-US" altLang="ko-KR" sz="1600" dirty="0"/>
              <a:t>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(10) -&gt;</a:t>
            </a:r>
            <a:r>
              <a:rPr lang="ko-KR" altLang="en-US" sz="1600" dirty="0"/>
              <a:t>소멸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(200)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공격</a:t>
            </a:r>
            <a:r>
              <a:rPr lang="en-US" altLang="ko-KR" sz="1600" dirty="0"/>
              <a:t>(100)-&gt;</a:t>
            </a:r>
            <a:r>
              <a:rPr lang="ko-KR" altLang="en-US" sz="1600" dirty="0"/>
              <a:t>계속 플레이어 추적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FFD9B-4EC2-45F2-A187-9148D36B49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" y="1478965"/>
            <a:ext cx="2767726" cy="27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022" y="4511078"/>
            <a:ext cx="340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해당 속성이 발현 되면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플레이어가 선택한 스킬이 내부적으로 저장된다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A2CBB-1512-492E-B41E-7445781B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63" y="1641500"/>
            <a:ext cx="3876643" cy="1437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03807-B999-45C7-90C2-1303A4388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15" y="4559921"/>
            <a:ext cx="3668857" cy="2063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1743A-5A1C-4681-B312-0E001F258124}"/>
              </a:ext>
            </a:extLst>
          </p:cNvPr>
          <p:cNvSpPr txBox="1"/>
          <p:nvPr/>
        </p:nvSpPr>
        <p:spPr>
          <a:xfrm>
            <a:off x="4091926" y="4760790"/>
            <a:ext cx="340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기본적으로 착용된 </a:t>
            </a:r>
            <a:r>
              <a:rPr lang="ko-KR" altLang="en-US" sz="1600" dirty="0" err="1"/>
              <a:t>건틀릿은</a:t>
            </a:r>
            <a:r>
              <a:rPr lang="ko-KR" altLang="en-US" sz="1600" dirty="0"/>
              <a:t> 플레이어의 속성에 따른 마법 무기로 변신한다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0FD7FA8-0182-41F9-A141-74690D9A624D}"/>
              </a:ext>
            </a:extLst>
          </p:cNvPr>
          <p:cNvSpPr/>
          <p:nvPr/>
        </p:nvSpPr>
        <p:spPr>
          <a:xfrm rot="2866547">
            <a:off x="6992640" y="3248454"/>
            <a:ext cx="1012055" cy="95904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238331" y="4735771"/>
            <a:ext cx="340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유저는 해당 무기에 맞는 모션을 취해 마법 공격을 발동한다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이때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양쪽 컨트롤러의 키를 동시에 누르고 있어야 활성화되며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동작이 클수록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버튼을 </a:t>
            </a:r>
            <a:r>
              <a:rPr lang="en-US" altLang="ko-KR" sz="1600" b="1" dirty="0"/>
              <a:t>off</a:t>
            </a:r>
            <a:r>
              <a:rPr lang="ko-KR" altLang="en-US" sz="1600" b="1" dirty="0"/>
              <a:t>했을 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시작점과의 </a:t>
            </a:r>
            <a:r>
              <a:rPr lang="en-US" altLang="ko-KR" sz="1600" b="1" dirty="0"/>
              <a:t>distance </a:t>
            </a:r>
            <a:r>
              <a:rPr lang="ko-KR" altLang="en-US" sz="1600" b="1" dirty="0"/>
              <a:t>차이</a:t>
            </a:r>
            <a:r>
              <a:rPr lang="en-US" altLang="ko-KR" sz="1600" b="1" dirty="0"/>
              <a:t>) </a:t>
            </a:r>
            <a:r>
              <a:rPr lang="ko-KR" altLang="en-US" sz="1600" b="1" dirty="0" err="1"/>
              <a:t>차징</a:t>
            </a:r>
            <a:r>
              <a:rPr lang="ko-KR" altLang="en-US" sz="1600" b="1" dirty="0"/>
              <a:t> 게이지를 높인다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7DA8A-8BB1-436F-BC17-678FB8258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" y="2346922"/>
            <a:ext cx="3754901" cy="203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130086-D512-4BC2-B7A9-1FC482D71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76" y="2887179"/>
            <a:ext cx="2686282" cy="1511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3973A7-A256-475F-B41F-327593028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43" y="4720697"/>
            <a:ext cx="2536748" cy="1900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94B4D2-8694-4E41-8F96-CF1659205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89" y="981449"/>
            <a:ext cx="2814657" cy="1583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A3F7A81-C096-48E6-B060-10433FAE220B}"/>
              </a:ext>
            </a:extLst>
          </p:cNvPr>
          <p:cNvSpPr/>
          <p:nvPr/>
        </p:nvSpPr>
        <p:spPr>
          <a:xfrm>
            <a:off x="7777180" y="3014372"/>
            <a:ext cx="843378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F4D4EE-2357-4337-81B1-A54A96D1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81" y="2853739"/>
            <a:ext cx="3293660" cy="16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92629" y="1646237"/>
            <a:ext cx="34067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차징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dirty="0" err="1"/>
              <a:t>차징을</a:t>
            </a:r>
            <a:r>
              <a:rPr lang="ko-KR" altLang="en-US" sz="1600" dirty="0"/>
              <a:t> 하는 동안 움직임 속도가 </a:t>
            </a:r>
            <a:r>
              <a:rPr lang="en-US" altLang="ko-KR" sz="1600" dirty="0"/>
              <a:t>*0.1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각 스킬은 일정 </a:t>
            </a:r>
            <a:r>
              <a:rPr lang="ko-KR" altLang="en-US" sz="1600" dirty="0" err="1"/>
              <a:t>차징</a:t>
            </a:r>
            <a:r>
              <a:rPr lang="ko-KR" altLang="en-US" sz="1600" dirty="0"/>
              <a:t> 시간을 가지며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시간을 넘길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스킬 시전이 취소된다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FDC1-C2D9-47DF-9074-DD4AB327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4108475"/>
            <a:ext cx="4612874" cy="2583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BAC74-52EF-488C-B6FE-761269C2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45" y="4113857"/>
            <a:ext cx="4612874" cy="2583209"/>
          </a:xfrm>
          <a:prstGeom prst="rect">
            <a:avLst/>
          </a:prstGeom>
        </p:spPr>
      </p:pic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429E85D9-E8EB-481E-BFE4-1A4DD7B60B0E}"/>
              </a:ext>
            </a:extLst>
          </p:cNvPr>
          <p:cNvSpPr/>
          <p:nvPr/>
        </p:nvSpPr>
        <p:spPr>
          <a:xfrm>
            <a:off x="5237825" y="2778712"/>
            <a:ext cx="7554897" cy="497149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26DD7816-C4DC-421F-B82C-3ECD3673511D}"/>
              </a:ext>
            </a:extLst>
          </p:cNvPr>
          <p:cNvSpPr/>
          <p:nvPr/>
        </p:nvSpPr>
        <p:spPr>
          <a:xfrm>
            <a:off x="4971495" y="4385569"/>
            <a:ext cx="585926" cy="215175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62B6FE59-0DD9-4629-84D1-D9713A4F9FD9}"/>
              </a:ext>
            </a:extLst>
          </p:cNvPr>
          <p:cNvSpPr/>
          <p:nvPr/>
        </p:nvSpPr>
        <p:spPr>
          <a:xfrm>
            <a:off x="5396586" y="4108475"/>
            <a:ext cx="585926" cy="2749525"/>
          </a:xfrm>
          <a:prstGeom prst="chevron">
            <a:avLst>
              <a:gd name="adj" fmla="val 51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2" y="1855433"/>
            <a:ext cx="733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적이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DF39B-3F52-47C6-B221-1F6D46C9C694}"/>
              </a:ext>
            </a:extLst>
          </p:cNvPr>
          <p:cNvSpPr txBox="1"/>
          <p:nvPr/>
        </p:nvSpPr>
        <p:spPr>
          <a:xfrm>
            <a:off x="2201662" y="2949843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2840853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124353"/>
            <a:ext cx="3798354" cy="3798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82692" y="3012175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보라색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도형 그리기 선 긋기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마법진에서 에너지 체를 발사하거나 환영 마법으로 공간</a:t>
            </a:r>
            <a:r>
              <a:rPr lang="en-US" altLang="ko-KR" sz="2200" dirty="0"/>
              <a:t>(</a:t>
            </a:r>
            <a:r>
              <a:rPr lang="ko-KR" altLang="en-US" sz="2200" dirty="0"/>
              <a:t>꿈</a:t>
            </a:r>
            <a:r>
              <a:rPr lang="en-US" altLang="ko-KR" sz="2200" dirty="0"/>
              <a:t>)</a:t>
            </a:r>
            <a:r>
              <a:rPr lang="ko-KR" altLang="en-US" sz="2200" dirty="0"/>
              <a:t>을 굴절 시킨다</a:t>
            </a:r>
            <a:r>
              <a:rPr lang="en-US" altLang="ko-KR" sz="2200" dirty="0"/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15EB8-B6B2-46A5-A580-65439F03F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2124353"/>
            <a:ext cx="3798354" cy="3798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5782692" y="3012175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노란색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명령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다수의 무구나</a:t>
            </a:r>
            <a:r>
              <a:rPr lang="en-US" altLang="ko-KR" sz="2200" dirty="0"/>
              <a:t> </a:t>
            </a:r>
            <a:r>
              <a:rPr lang="ko-KR" altLang="en-US" sz="2200" dirty="0"/>
              <a:t>꿈의 신수들을 소환하여 전투를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81133C-9447-4D12-A2F1-9CE1311E1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3" cy="382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연두색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글쓰기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적의 위치에 마법진들을 소환해 전격으로 연쇄 공격을 하거나 빛을 퍼붓는다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97205-E98D-4E6F-BB3F-23B452AD2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빨간색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내려찍기</a:t>
            </a:r>
            <a:r>
              <a:rPr lang="en-US" altLang="ko-KR" sz="2200" dirty="0"/>
              <a:t>, </a:t>
            </a:r>
            <a:r>
              <a:rPr lang="ko-KR" altLang="en-US" sz="2200" dirty="0"/>
              <a:t>삼키기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공간을 장악하여 범위 내 적들에게 저주를 내리는 형식의 전투를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B99289-8F31-4751-A9EF-00657A07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7FFAE-DE89-44C5-8070-46C8DB718918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8A922-B9E7-47AB-BB5B-C968769410E8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하늘색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지휘</a:t>
            </a:r>
            <a:r>
              <a:rPr lang="en-US" altLang="ko-KR" sz="2200" dirty="0"/>
              <a:t>, </a:t>
            </a:r>
            <a:r>
              <a:rPr lang="ko-KR" altLang="en-US" sz="2200" dirty="0"/>
              <a:t>연주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활력을 주어 능력을 강화 시키거나 적들의 시간을 단절시키는 공격을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6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7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pic>
        <p:nvPicPr>
          <p:cNvPr id="1026" name="그림 41">
            <a:extLst>
              <a:ext uri="{FF2B5EF4-FFF2-40B4-BE49-F238E27FC236}">
                <a16:creationId xmlns:a16="http://schemas.microsoft.com/office/drawing/2014/main" id="{94A6601F-40C9-4221-967C-356AC0CE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2" y="2276341"/>
            <a:ext cx="4297138" cy="2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57">
            <a:extLst>
              <a:ext uri="{FF2B5EF4-FFF2-40B4-BE49-F238E27FC236}">
                <a16:creationId xmlns:a16="http://schemas.microsoft.com/office/drawing/2014/main" id="{44371EC7-D78F-4B2A-A2ED-66983E42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47" y="2072028"/>
            <a:ext cx="3204823" cy="31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636EC4-A134-4349-A935-2E4EE789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6" y="5588376"/>
            <a:ext cx="873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그림은 스킬 예시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사용하려는 스킬의 속성에 따라 등록되어 있는 로직이 모두 다르며 플레이어의 판단에 따라 자유로운 스킬 운용이 가능하다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50060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</a:t>
                      </a:r>
                      <a:r>
                        <a:rPr lang="ko-KR" altLang="en-US" sz="1500" kern="100" dirty="0">
                          <a:effectLst/>
                        </a:rPr>
                        <a:t>에서의 손위치</a:t>
                      </a:r>
                      <a:r>
                        <a:rPr lang="ko-KR" sz="1500" kern="100" dirty="0">
                          <a:effectLst/>
                        </a:rPr>
                        <a:t>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54AF0-06B8-4BDA-A9A7-164ECBB1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21" y="4247545"/>
            <a:ext cx="3374309" cy="2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8769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</a:t>
                      </a:r>
                      <a:r>
                        <a:rPr lang="ko-KR" altLang="en-US" sz="1500" kern="100" dirty="0">
                          <a:effectLst/>
                        </a:rPr>
                        <a:t>문양</a:t>
                      </a:r>
                      <a:r>
                        <a:rPr lang="ko-KR" sz="1500" kern="100" dirty="0">
                          <a:effectLst/>
                        </a:rPr>
                        <a:t>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008800"/>
              </p:ext>
            </p:extLst>
          </p:nvPr>
        </p:nvGraphicFramePr>
        <p:xfrm>
          <a:off x="5960345" y="2484559"/>
          <a:ext cx="4925683" cy="40207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4927"/>
              </p:ext>
            </p:extLst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1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13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플레이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D7D22D-BEE4-4517-BDFA-EA66DFF92F4C}"/>
              </a:ext>
            </a:extLst>
          </p:cNvPr>
          <p:cNvSpPr/>
          <p:nvPr/>
        </p:nvSpPr>
        <p:spPr>
          <a:xfrm>
            <a:off x="2534695" y="2324666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A6F0A-14C1-4640-83B6-4D1E6ABA1C91}"/>
              </a:ext>
            </a:extLst>
          </p:cNvPr>
          <p:cNvSpPr txBox="1"/>
          <p:nvPr/>
        </p:nvSpPr>
        <p:spPr>
          <a:xfrm>
            <a:off x="2844183" y="2390738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플레이 설정에서 인플레이 전 사용할 스킬 속성을 선정한다</a:t>
            </a:r>
            <a:r>
              <a:rPr lang="en-US" altLang="ko-KR" sz="2200" dirty="0"/>
              <a:t>. </a:t>
            </a:r>
            <a:r>
              <a:rPr lang="ko-KR" altLang="en-US" sz="2200" dirty="0"/>
              <a:t>스킬 속성은</a:t>
            </a:r>
            <a:r>
              <a:rPr lang="en-US" altLang="ko-KR" sz="2200" dirty="0"/>
              <a:t> </a:t>
            </a:r>
            <a:r>
              <a:rPr lang="ko-KR" altLang="en-US" sz="2200" dirty="0"/>
              <a:t>최대 </a:t>
            </a:r>
            <a:r>
              <a:rPr lang="en-US" altLang="ko-KR" sz="2200" dirty="0"/>
              <a:t>3</a:t>
            </a:r>
            <a:r>
              <a:rPr lang="ko-KR" altLang="en-US" sz="2200" dirty="0"/>
              <a:t>개까지 선정이 가능하며</a:t>
            </a:r>
            <a:r>
              <a:rPr lang="en-US" altLang="ko-KR" sz="2200" dirty="0"/>
              <a:t>, </a:t>
            </a:r>
            <a:r>
              <a:rPr lang="ko-KR" altLang="en-US" sz="2200" dirty="0"/>
              <a:t>인플레이에서 컨트롤러를 통하여 </a:t>
            </a:r>
            <a:r>
              <a:rPr lang="en-US" altLang="ko-KR" sz="2200" dirty="0"/>
              <a:t>3</a:t>
            </a:r>
            <a:r>
              <a:rPr lang="ko-KR" altLang="en-US" sz="2200" dirty="0"/>
              <a:t>가지 속성을 변경하며 전투에 임할 수 있다</a:t>
            </a:r>
            <a:r>
              <a:rPr lang="en-US" altLang="ko-KR" sz="2200" dirty="0"/>
              <a:t>.</a:t>
            </a:r>
            <a:r>
              <a:rPr lang="ko-KR" altLang="en-US" sz="2200" dirty="0"/>
              <a:t>  </a:t>
            </a:r>
            <a:r>
              <a:rPr lang="en-US" altLang="ko-KR" sz="2200" dirty="0"/>
              <a:t>UI</a:t>
            </a:r>
            <a:r>
              <a:rPr lang="ko-KR" altLang="en-US" sz="2200" dirty="0"/>
              <a:t> 전개 후 작성 예정</a:t>
            </a:r>
          </a:p>
        </p:txBody>
      </p:sp>
    </p:spTree>
    <p:extLst>
      <p:ext uri="{BB962C8B-B14F-4D97-AF65-F5344CB8AC3E}">
        <p14:creationId xmlns:p14="http://schemas.microsoft.com/office/powerpoint/2010/main" val="475791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멀티 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D3ACA-6840-48B3-997E-187A6381E508}"/>
              </a:ext>
            </a:extLst>
          </p:cNvPr>
          <p:cNvSpPr/>
          <p:nvPr/>
        </p:nvSpPr>
        <p:spPr>
          <a:xfrm>
            <a:off x="2627293" y="2124271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B8E62-471B-428D-92C9-D37FC836E57E}"/>
              </a:ext>
            </a:extLst>
          </p:cNvPr>
          <p:cNvSpPr txBox="1"/>
          <p:nvPr/>
        </p:nvSpPr>
        <p:spPr>
          <a:xfrm>
            <a:off x="2844183" y="2390738"/>
            <a:ext cx="59713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마찬가지로 인플레이전 플레이 설정을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등장 캐릭터들을 사용할 수 있다</a:t>
            </a:r>
            <a:r>
              <a:rPr lang="en-US" altLang="ko-KR" sz="2200" dirty="0"/>
              <a:t>. (</a:t>
            </a:r>
            <a:r>
              <a:rPr lang="ko-KR" altLang="en-US" sz="2200" dirty="0"/>
              <a:t>전설 </a:t>
            </a:r>
            <a:r>
              <a:rPr lang="en-US" altLang="ko-KR" sz="2200" dirty="0"/>
              <a:t>&amp; </a:t>
            </a:r>
            <a:r>
              <a:rPr lang="ko-KR" altLang="en-US" sz="2200" dirty="0"/>
              <a:t>보스 캐릭터들</a:t>
            </a:r>
            <a:r>
              <a:rPr lang="en-US" altLang="ko-KR" sz="2200" dirty="0"/>
              <a:t>) </a:t>
            </a:r>
            <a:r>
              <a:rPr lang="ko-KR" altLang="en-US" sz="2200" dirty="0"/>
              <a:t>캐릭터들은 특정 속성</a:t>
            </a:r>
            <a:r>
              <a:rPr lang="en-US" altLang="ko-KR" sz="2200" dirty="0"/>
              <a:t>(1</a:t>
            </a:r>
            <a:r>
              <a:rPr lang="ko-KR" altLang="en-US" sz="2200" dirty="0"/>
              <a:t>가지</a:t>
            </a:r>
            <a:r>
              <a:rPr lang="en-US" altLang="ko-KR" sz="2200" dirty="0"/>
              <a:t>)</a:t>
            </a:r>
            <a:r>
              <a:rPr lang="ko-KR" altLang="en-US" sz="2200" dirty="0"/>
              <a:t>을 기본적으로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추가로 </a:t>
            </a:r>
            <a:r>
              <a:rPr lang="en-US" altLang="ko-KR" sz="2200" dirty="0"/>
              <a:t>1</a:t>
            </a:r>
            <a:r>
              <a:rPr lang="ko-KR" altLang="en-US" sz="2200" dirty="0"/>
              <a:t>개의 속성을 선택하여</a:t>
            </a:r>
            <a:r>
              <a:rPr lang="en-US" altLang="ko-KR" sz="2200" dirty="0"/>
              <a:t> 2</a:t>
            </a:r>
            <a:r>
              <a:rPr lang="ko-KR" altLang="en-US" sz="2200" dirty="0"/>
              <a:t>개의 속성으로 플레이에 임한다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플레이타임은 </a:t>
            </a:r>
            <a:r>
              <a:rPr lang="en-US" altLang="ko-KR" sz="2200" dirty="0"/>
              <a:t>90</a:t>
            </a:r>
            <a:r>
              <a:rPr lang="ko-KR" altLang="en-US" sz="2200" dirty="0"/>
              <a:t>초이며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맵선택</a:t>
            </a:r>
            <a:r>
              <a:rPr lang="ko-KR" altLang="en-US" sz="2200" dirty="0"/>
              <a:t> 후 인플레이에 들어간다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 err="1"/>
              <a:t>잡몹</a:t>
            </a:r>
            <a:r>
              <a:rPr lang="ko-KR" altLang="en-US" sz="2200" dirty="0"/>
              <a:t> 등장</a:t>
            </a:r>
            <a:r>
              <a:rPr lang="en-US" altLang="ko-KR" sz="2200" dirty="0"/>
              <a:t>? </a:t>
            </a:r>
            <a:r>
              <a:rPr lang="ko-KR" altLang="en-US" sz="2200" dirty="0"/>
              <a:t>방해 오브젝트</a:t>
            </a:r>
            <a:r>
              <a:rPr lang="en-US" altLang="ko-KR" sz="2200" dirty="0"/>
              <a:t>?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2087" y="1721619"/>
            <a:ext cx="5189420" cy="242848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 flipV="1">
            <a:off x="5841507" y="2747291"/>
            <a:ext cx="986398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8169" y="1707795"/>
            <a:ext cx="4934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  <a:r>
              <a:rPr lang="ko-KR" altLang="en-US" sz="1400" dirty="0"/>
              <a:t>꿈을 꾸는 모든 이들이</a:t>
            </a:r>
            <a:r>
              <a:rPr lang="en-US" altLang="ko-KR" sz="1400" dirty="0"/>
              <a:t> </a:t>
            </a:r>
            <a:r>
              <a:rPr lang="ko-KR" altLang="en-US" sz="1400" dirty="0"/>
              <a:t>모이는 조율의 성에는</a:t>
            </a:r>
            <a:endParaRPr lang="en-US" altLang="ko-KR" sz="1400" dirty="0"/>
          </a:p>
          <a:p>
            <a:r>
              <a:rPr lang="ko-KR" altLang="en-US" sz="1400" dirty="0"/>
              <a:t>꿈을 관장하는 마녀와 마녀가 창조한 </a:t>
            </a:r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r>
              <a:rPr lang="en-US" altLang="ko-KR" sz="1400" dirty="0"/>
              <a:t> </a:t>
            </a:r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103478" y="2516470"/>
            <a:ext cx="521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권속들은 꿈의 존재</a:t>
            </a:r>
            <a:r>
              <a:rPr lang="en-US" altLang="ko-KR" sz="1400" dirty="0"/>
              <a:t>, </a:t>
            </a:r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그들에겐</a:t>
            </a:r>
            <a:r>
              <a:rPr lang="en-US" altLang="ko-KR" sz="1400" dirty="0"/>
              <a:t> </a:t>
            </a:r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r>
              <a:rPr lang="en-US" altLang="ko-KR" sz="1400" dirty="0"/>
              <a:t> </a:t>
            </a:r>
            <a:r>
              <a:rPr lang="ko-KR" altLang="en-US" sz="1400" dirty="0"/>
              <a:t>사라질 것을 항상</a:t>
            </a:r>
            <a:r>
              <a:rPr lang="en-US" altLang="ko-KR" sz="1400" dirty="0"/>
              <a:t> </a:t>
            </a:r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08809" y="3325145"/>
            <a:ext cx="6159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결국 누군가의</a:t>
            </a:r>
            <a:r>
              <a:rPr lang="en-US" altLang="ko-KR" sz="1400" dirty="0"/>
              <a:t> </a:t>
            </a:r>
            <a:r>
              <a:rPr lang="ko-KR" altLang="en-US" sz="1400" dirty="0"/>
              <a:t>주도와 함께 불안감은</a:t>
            </a:r>
            <a:r>
              <a:rPr lang="en-US" altLang="ko-KR" sz="1400" dirty="0"/>
              <a:t> </a:t>
            </a:r>
            <a:r>
              <a:rPr lang="ko-KR" altLang="en-US" sz="1400" dirty="0"/>
              <a:t>극에 달해 마녀를</a:t>
            </a:r>
            <a:r>
              <a:rPr lang="en-US" altLang="ko-KR" sz="1400" dirty="0"/>
              <a:t> </a:t>
            </a:r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마녀의 시선이 꿈을</a:t>
            </a:r>
            <a:r>
              <a:rPr lang="en-US" altLang="ko-KR" sz="1400" dirty="0"/>
              <a:t> </a:t>
            </a:r>
            <a:r>
              <a:rPr lang="ko-KR" altLang="en-US" sz="1400" dirty="0"/>
              <a:t>향해 있는 사이</a:t>
            </a:r>
            <a:r>
              <a:rPr lang="en-US" altLang="ko-KR" sz="1400" dirty="0"/>
              <a:t> </a:t>
            </a:r>
            <a:r>
              <a:rPr lang="ko-KR" altLang="en-US" sz="1400" dirty="0"/>
              <a:t>힘을 빼앗고 그들</a:t>
            </a:r>
            <a:r>
              <a:rPr lang="en-US" altLang="ko-KR" sz="1400" dirty="0"/>
              <a:t> </a:t>
            </a:r>
            <a:r>
              <a:rPr lang="ko-KR" altLang="en-US" sz="1400" dirty="0"/>
              <a:t>스스로가 꿈의 관리자가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012" y="4133820"/>
            <a:ext cx="591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그들의 주인은 환상</a:t>
            </a:r>
            <a:r>
              <a:rPr lang="en-US" altLang="ko-KR" sz="1400" dirty="0"/>
              <a:t> </a:t>
            </a:r>
            <a:r>
              <a:rPr lang="ko-KR" altLang="en-US" sz="1400" dirty="0"/>
              <a:t>속에 사는 존재이며</a:t>
            </a:r>
            <a:r>
              <a:rPr lang="en-US" altLang="ko-KR" sz="1400" dirty="0"/>
              <a:t> </a:t>
            </a:r>
            <a:r>
              <a:rPr lang="ko-KR" altLang="en-US" sz="1400" dirty="0"/>
              <a:t>자신들이 죽일 수 없는</a:t>
            </a:r>
            <a:r>
              <a:rPr lang="en-US" altLang="ko-KR" sz="1400" dirty="0"/>
              <a:t> </a:t>
            </a:r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육체는 성에 정신은</a:t>
            </a:r>
            <a:r>
              <a:rPr lang="en-US" altLang="ko-KR" sz="1400" dirty="0"/>
              <a:t> </a:t>
            </a:r>
            <a:r>
              <a:rPr lang="ko-KR" altLang="en-US" sz="1400" dirty="0"/>
              <a:t>그녀의 꿈 속에 가두고</a:t>
            </a:r>
            <a:r>
              <a:rPr lang="en-US" altLang="ko-KR" sz="1400" dirty="0"/>
              <a:t> </a:t>
            </a:r>
            <a:r>
              <a:rPr lang="ko-KR" altLang="en-US" sz="1400" dirty="0"/>
              <a:t>그들 스스로 봉인의</a:t>
            </a:r>
            <a:r>
              <a:rPr lang="en-US" altLang="ko-KR" sz="1400" dirty="0"/>
              <a:t> </a:t>
            </a:r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81419" y="4942495"/>
            <a:ext cx="76706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마녀의 곁에 가장 오래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머물렀던 칼리는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마녀가 모든 것을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알고도 가만히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사라질까 불안한 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마찬가지였기에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동조했지만 시간이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지날수록 공허함에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/>
              <a:t>주인이 없는 성은 붕괴하기 시작했고 권속들은 외면한다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그녀는 </a:t>
            </a:r>
            <a:r>
              <a:rPr lang="ko-KR" altLang="en-US" sz="1400" dirty="0">
                <a:latin typeface="+mn-ea"/>
              </a:rPr>
              <a:t>다시 마녀를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287C8-8CC1-43FC-9E20-08594DDD8609}"/>
              </a:ext>
            </a:extLst>
          </p:cNvPr>
          <p:cNvSpPr txBox="1"/>
          <p:nvPr/>
        </p:nvSpPr>
        <p:spPr>
          <a:xfrm>
            <a:off x="5265562" y="6083511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마녀의 꿈속에서 의식을 분리하고</a:t>
            </a:r>
            <a:r>
              <a:rPr lang="en-US" altLang="ko-KR" sz="1400" dirty="0"/>
              <a:t> </a:t>
            </a:r>
            <a:r>
              <a:rPr lang="ko-KR" altLang="en-US" sz="1400" dirty="0"/>
              <a:t>현실로 끄집어 낸다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88462"/>
              </p:ext>
            </p:extLst>
          </p:nvPr>
        </p:nvGraphicFramePr>
        <p:xfrm>
          <a:off x="2784643" y="1349406"/>
          <a:ext cx="5378825" cy="47335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31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64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75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961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219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78" y="2937712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13F2F3-B670-41F1-9F1B-E574355F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46" y="-21073"/>
            <a:ext cx="9200193" cy="6900145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108178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AA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50129"/>
              </p:ext>
            </p:extLst>
          </p:nvPr>
        </p:nvGraphicFramePr>
        <p:xfrm>
          <a:off x="215154" y="1667311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46" y="3298599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9560039" y="3539571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10170850" y="3646103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10170850" y="3646103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BEF5A4-8D0B-4ABB-B96F-9DC1EC7A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6" y="-48827"/>
            <a:ext cx="9209103" cy="6906827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75087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F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F2893C4-61C5-410B-B31D-CC733628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63503"/>
              </p:ext>
            </p:extLst>
          </p:nvPr>
        </p:nvGraphicFramePr>
        <p:xfrm>
          <a:off x="215153" y="1674648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D0E4A412-0FB8-46E3-B10C-C1720C852A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3172498"/>
            <a:ext cx="2217420" cy="221742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32BBE5-FFBA-45D4-9FC5-CE52B71080FD}"/>
              </a:ext>
            </a:extLst>
          </p:cNvPr>
          <p:cNvSpPr/>
          <p:nvPr/>
        </p:nvSpPr>
        <p:spPr>
          <a:xfrm>
            <a:off x="9427468" y="3170069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6124F15-FD07-4F16-A499-08AF65228C24}"/>
              </a:ext>
            </a:extLst>
          </p:cNvPr>
          <p:cNvSpPr/>
          <p:nvPr/>
        </p:nvSpPr>
        <p:spPr>
          <a:xfrm>
            <a:off x="10038278" y="3276601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8665AA3-DD40-4C8B-9F61-0145AE58849F}"/>
              </a:ext>
            </a:extLst>
          </p:cNvPr>
          <p:cNvSpPr/>
          <p:nvPr/>
        </p:nvSpPr>
        <p:spPr>
          <a:xfrm>
            <a:off x="10038279" y="3276601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B686DA-B03A-46F2-8218-0B104B687551}"/>
              </a:ext>
            </a:extLst>
          </p:cNvPr>
          <p:cNvSpPr/>
          <p:nvPr/>
        </p:nvSpPr>
        <p:spPr>
          <a:xfrm>
            <a:off x="10038279" y="3556426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FF05A12-AEAF-4E67-BDA9-61796D3A33AB}"/>
              </a:ext>
            </a:extLst>
          </p:cNvPr>
          <p:cNvSpPr/>
          <p:nvPr/>
        </p:nvSpPr>
        <p:spPr>
          <a:xfrm>
            <a:off x="10038279" y="3556426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660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835</TotalTime>
  <Words>1801</Words>
  <Application>Microsoft Office PowerPoint</Application>
  <PresentationFormat>와이드스크린</PresentationFormat>
  <Paragraphs>620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BusanBada</vt:lpstr>
      <vt:lpstr>HanS CalliPunch</vt:lpstr>
      <vt:lpstr>맑은 고딕</vt:lpstr>
      <vt:lpstr>바탕</vt:lpstr>
      <vt:lpstr>한컴 쿨재즈 L</vt:lpstr>
      <vt:lpstr>Arial</vt:lpstr>
      <vt:lpstr>Calibri</vt:lpstr>
      <vt:lpstr>Liberty BT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진행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김민정</cp:lastModifiedBy>
  <cp:revision>69</cp:revision>
  <dcterms:created xsi:type="dcterms:W3CDTF">2017-10-19T01:17:19Z</dcterms:created>
  <dcterms:modified xsi:type="dcterms:W3CDTF">2017-11-14T05:45:15Z</dcterms:modified>
</cp:coreProperties>
</file>